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5" r:id="rId1"/>
  </p:sldMasterIdLst>
  <p:sldIdLst>
    <p:sldId id="256" r:id="rId2"/>
    <p:sldId id="257" r:id="rId3"/>
    <p:sldId id="259" r:id="rId4"/>
    <p:sldId id="260" r:id="rId5"/>
    <p:sldId id="261" r:id="rId6"/>
    <p:sldId id="262" r:id="rId7"/>
    <p:sldId id="263" r:id="rId8"/>
    <p:sldId id="264" r:id="rId9"/>
    <p:sldId id="266" r:id="rId10"/>
    <p:sldId id="267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4086" autoAdjust="0"/>
    <p:restoredTop sz="94717" autoAdjust="0"/>
  </p:normalViewPr>
  <p:slideViewPr>
    <p:cSldViewPr snapToGrid="0">
      <p:cViewPr varScale="1">
        <p:scale>
          <a:sx n="83" d="100"/>
          <a:sy n="83" d="100"/>
        </p:scale>
        <p:origin x="269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012658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73877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316839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37298052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1936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05308011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060231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25879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44499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94281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07506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42600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69349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43717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38253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18491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74519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47440">
              <a:srgbClr val="0F6CC9"/>
            </a:gs>
            <a:gs pos="37000">
              <a:schemeClr val="accent1">
                <a:lumMod val="60000"/>
                <a:lumOff val="40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3C1C694F-C650-4BD9-8F08-2B64A85B54CC}" type="datetimeFigureOut">
              <a:rPr lang="en-US" smtClean="0"/>
              <a:t>10/13/2024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7539C4C6-A1BC-45A0-A40C-E8489C460CAA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602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96" r:id="rId1"/>
    <p:sldLayoutId id="2147483697" r:id="rId2"/>
    <p:sldLayoutId id="2147483698" r:id="rId3"/>
    <p:sldLayoutId id="2147483699" r:id="rId4"/>
    <p:sldLayoutId id="2147483700" r:id="rId5"/>
    <p:sldLayoutId id="2147483701" r:id="rId6"/>
    <p:sldLayoutId id="2147483702" r:id="rId7"/>
    <p:sldLayoutId id="2147483703" r:id="rId8"/>
    <p:sldLayoutId id="2147483704" r:id="rId9"/>
    <p:sldLayoutId id="2147483705" r:id="rId10"/>
    <p:sldLayoutId id="2147483706" r:id="rId11"/>
    <p:sldLayoutId id="2147483707" r:id="rId12"/>
    <p:sldLayoutId id="2147483708" r:id="rId13"/>
    <p:sldLayoutId id="2147483709" r:id="rId14"/>
    <p:sldLayoutId id="2147483710" r:id="rId15"/>
    <p:sldLayoutId id="2147483711" r:id="rId16"/>
    <p:sldLayoutId id="2147483712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47440">
              <a:srgbClr val="0F6CC9"/>
            </a:gs>
            <a:gs pos="39000">
              <a:schemeClr val="accent1">
                <a:lumMod val="60000"/>
                <a:lumOff val="40000"/>
              </a:schemeClr>
            </a:gs>
            <a:gs pos="100000">
              <a:schemeClr val="bg2">
                <a:shade val="96000"/>
                <a:satMod val="120000"/>
                <a:lumMod val="90000"/>
              </a:schemeClr>
            </a:gs>
          </a:gsLst>
          <a:lin ang="612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8579" y="1143000"/>
            <a:ext cx="7614842" cy="547688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Upotreba pametnih tehnologija u održavanju liftova</a:t>
            </a:r>
            <a:r>
              <a:rPr lang="sr-Latn-RS" dirty="0" smtClean="0">
                <a:solidFill>
                  <a:schemeClr val="bg1"/>
                </a:solidFill>
              </a:rPr>
              <a:t/>
            </a:r>
            <a:br>
              <a:rPr lang="sr-Latn-RS" dirty="0" smtClean="0">
                <a:solidFill>
                  <a:schemeClr val="bg1"/>
                </a:solidFill>
              </a:rPr>
            </a:br>
            <a:r>
              <a:rPr lang="en-US" i="1" dirty="0" smtClean="0">
                <a:solidFill>
                  <a:schemeClr val="bg1"/>
                </a:solidFill>
              </a:rPr>
              <a:t>The use of smart technologies in elevator maintenance</a:t>
            </a:r>
            <a:r>
              <a:rPr lang="sr-Latn-RS" dirty="0"/>
              <a:t/>
            </a:r>
            <a:br>
              <a:rPr lang="sr-Latn-RS" dirty="0"/>
            </a:br>
            <a:endParaRPr lang="en-US" dirty="0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33104" y="2427515"/>
            <a:ext cx="6325791" cy="3614738"/>
          </a:xfrm>
        </p:spPr>
      </p:pic>
    </p:spTree>
    <p:extLst>
      <p:ext uri="{BB962C8B-B14F-4D97-AF65-F5344CB8AC3E}">
        <p14:creationId xmlns:p14="http://schemas.microsoft.com/office/powerpoint/2010/main" val="1271008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8461" y="2626259"/>
            <a:ext cx="8534400" cy="1507067"/>
          </a:xfrm>
        </p:spPr>
        <p:txBody>
          <a:bodyPr>
            <a:normAutofit fontScale="90000"/>
          </a:bodyPr>
          <a:lstStyle/>
          <a:p>
            <a:r>
              <a:rPr lang="sr-Latn-RS" dirty="0" smtClean="0"/>
              <a:t>Hvala na pažnji</a:t>
            </a:r>
            <a:br>
              <a:rPr lang="sr-Latn-RS" dirty="0" smtClean="0"/>
            </a:br>
            <a:r>
              <a:rPr lang="sr-Latn-RS" dirty="0"/>
              <a:t/>
            </a:r>
            <a:br>
              <a:rPr lang="sr-Latn-RS" dirty="0"/>
            </a:br>
            <a:r>
              <a:rPr lang="en-US" i="1" dirty="0"/>
              <a:t>thank you for your attention</a:t>
            </a:r>
          </a:p>
        </p:txBody>
      </p:sp>
    </p:spTree>
    <p:extLst>
      <p:ext uri="{BB962C8B-B14F-4D97-AF65-F5344CB8AC3E}">
        <p14:creationId xmlns:p14="http://schemas.microsoft.com/office/powerpoint/2010/main" val="33820343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sr-Latn-RS" dirty="0" smtClean="0">
                <a:solidFill>
                  <a:schemeClr val="bg1"/>
                </a:solidFill>
              </a:rPr>
              <a:t>Aktuelni problemi u održavanju liftova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r>
              <a:rPr lang="en-US" sz="4400" dirty="0"/>
              <a:t>Current </a:t>
            </a:r>
            <a:r>
              <a:rPr lang="sr-Latn-RS" sz="4400" dirty="0" smtClean="0"/>
              <a:t>issues</a:t>
            </a:r>
            <a:r>
              <a:rPr lang="en-US" sz="4400" dirty="0" smtClean="0"/>
              <a:t> </a:t>
            </a:r>
            <a:r>
              <a:rPr lang="en-US" sz="4400" dirty="0"/>
              <a:t>in elevator maintenance</a:t>
            </a:r>
          </a:p>
        </p:txBody>
      </p:sp>
    </p:spTree>
    <p:extLst>
      <p:ext uri="{BB962C8B-B14F-4D97-AF65-F5344CB8AC3E}">
        <p14:creationId xmlns:p14="http://schemas.microsoft.com/office/powerpoint/2010/main" val="1639875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336" y="425450"/>
            <a:ext cx="8534401" cy="2281600"/>
          </a:xfrm>
        </p:spPr>
        <p:txBody>
          <a:bodyPr>
            <a:normAutofit fontScale="90000"/>
          </a:bodyPr>
          <a:lstStyle/>
          <a:p>
            <a:r>
              <a:rPr lang="sr-Latn-RS" dirty="0" smtClean="0"/>
              <a:t>Nedostatak fokusa na potrebe kupaca</a:t>
            </a:r>
            <a:br>
              <a:rPr lang="sr-Latn-RS" dirty="0" smtClean="0"/>
            </a:br>
            <a:r>
              <a:rPr lang="sr-Latn-RS" dirty="0"/>
              <a:t/>
            </a:r>
            <a:br>
              <a:rPr lang="sr-Latn-RS" dirty="0"/>
            </a:br>
            <a:r>
              <a:rPr lang="en-US" i="1" dirty="0"/>
              <a:t>Lack of focus on customer needs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98563" y="3200400"/>
            <a:ext cx="8534400" cy="1498600"/>
          </a:xfrm>
        </p:spPr>
        <p:txBody>
          <a:bodyPr>
            <a:noAutofit/>
          </a:bodyPr>
          <a:lstStyle/>
          <a:p>
            <a:r>
              <a:rPr lang="sr-Latn-RS" sz="3200" dirty="0" smtClean="0">
                <a:solidFill>
                  <a:schemeClr val="bg1"/>
                </a:solidFill>
              </a:rPr>
              <a:t>Ograničena dostupnost 24/7 usluge</a:t>
            </a:r>
          </a:p>
          <a:p>
            <a:r>
              <a:rPr lang="en-US" sz="3200" i="1" dirty="0">
                <a:solidFill>
                  <a:schemeClr val="bg1"/>
                </a:solidFill>
              </a:rPr>
              <a:t>Limited availability of 24/7 service</a:t>
            </a:r>
            <a:endParaRPr lang="sr-Latn-RS" sz="3200" i="1" dirty="0" smtClean="0">
              <a:solidFill>
                <a:schemeClr val="bg1"/>
              </a:solidFill>
            </a:endParaRPr>
          </a:p>
          <a:p>
            <a:r>
              <a:rPr lang="sr-Latn-RS" sz="3200" dirty="0" smtClean="0">
                <a:solidFill>
                  <a:schemeClr val="bg1"/>
                </a:solidFill>
              </a:rPr>
              <a:t>Utisci krajnjih korisnika</a:t>
            </a:r>
          </a:p>
          <a:p>
            <a:r>
              <a:rPr lang="sr-Latn-RS" sz="3200" i="1" dirty="0" smtClean="0">
                <a:solidFill>
                  <a:schemeClr val="bg1"/>
                </a:solidFill>
              </a:rPr>
              <a:t>Customer </a:t>
            </a:r>
            <a:r>
              <a:rPr lang="en-US" sz="3200" i="1" dirty="0" smtClean="0">
                <a:solidFill>
                  <a:schemeClr val="bg1"/>
                </a:solidFill>
              </a:rPr>
              <a:t>impressions</a:t>
            </a:r>
            <a:r>
              <a:rPr lang="sr-Latn-RS" sz="3200" i="1" dirty="0" smtClean="0">
                <a:solidFill>
                  <a:schemeClr val="bg1"/>
                </a:solidFill>
              </a:rPr>
              <a:t> </a:t>
            </a:r>
            <a:endParaRPr lang="en-US" sz="3200" i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3943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577850"/>
            <a:ext cx="8534401" cy="2281600"/>
          </a:xfrm>
        </p:spPr>
        <p:txBody>
          <a:bodyPr>
            <a:normAutofit fontScale="90000"/>
          </a:bodyPr>
          <a:lstStyle/>
          <a:p>
            <a:r>
              <a:rPr lang="sr-Latn-RS" dirty="0" smtClean="0"/>
              <a:t>prednosti pametnih tehnologija u održavanju liftova</a:t>
            </a:r>
            <a:br>
              <a:rPr lang="sr-Latn-RS" dirty="0" smtClean="0"/>
            </a:br>
            <a:r>
              <a:rPr lang="sr-Latn-RS" dirty="0"/>
              <a:t/>
            </a:r>
            <a:br>
              <a:rPr lang="sr-Latn-RS" dirty="0"/>
            </a:br>
            <a:r>
              <a:rPr lang="en-US" i="1" dirty="0"/>
              <a:t>advantages of smart technologies in elevator maintenance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36663" y="3409950"/>
            <a:ext cx="8534400" cy="1498600"/>
          </a:xfrm>
        </p:spPr>
        <p:txBody>
          <a:bodyPr>
            <a:noAutofit/>
          </a:bodyPr>
          <a:lstStyle/>
          <a:p>
            <a:r>
              <a:rPr lang="sr-Latn-RS" sz="2800" dirty="0" smtClean="0">
                <a:solidFill>
                  <a:schemeClr val="bg1"/>
                </a:solidFill>
              </a:rPr>
              <a:t>Podizanje kvaliteta usluge i zadovoljstvo korisnika</a:t>
            </a:r>
          </a:p>
          <a:p>
            <a:r>
              <a:rPr lang="en-US" sz="2800" i="1" dirty="0">
                <a:solidFill>
                  <a:schemeClr val="bg1"/>
                </a:solidFill>
              </a:rPr>
              <a:t>Improving service quality and user satisfaction</a:t>
            </a:r>
            <a:endParaRPr lang="sr-Latn-RS" sz="2800" i="1" dirty="0">
              <a:solidFill>
                <a:schemeClr val="bg1"/>
              </a:solidFill>
            </a:endParaRPr>
          </a:p>
          <a:p>
            <a:r>
              <a:rPr lang="sr-Latn-RS" sz="2800" dirty="0" smtClean="0">
                <a:solidFill>
                  <a:schemeClr val="bg1"/>
                </a:solidFill>
              </a:rPr>
              <a:t>Podrška serviserima</a:t>
            </a:r>
          </a:p>
          <a:p>
            <a:r>
              <a:rPr lang="en-US" sz="2800" i="1" dirty="0">
                <a:solidFill>
                  <a:schemeClr val="bg1"/>
                </a:solidFill>
              </a:rPr>
              <a:t>Service support</a:t>
            </a:r>
          </a:p>
        </p:txBody>
      </p:sp>
    </p:spTree>
    <p:extLst>
      <p:ext uri="{BB962C8B-B14F-4D97-AF65-F5344CB8AC3E}">
        <p14:creationId xmlns:p14="http://schemas.microsoft.com/office/powerpoint/2010/main" val="14367876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336" y="-193675"/>
            <a:ext cx="8534401" cy="2281600"/>
          </a:xfrm>
        </p:spPr>
        <p:txBody>
          <a:bodyPr/>
          <a:lstStyle/>
          <a:p>
            <a:r>
              <a:rPr lang="sr-Latn-RS" dirty="0" smtClean="0"/>
              <a:t>Poboljšano korisničko iskustvo</a:t>
            </a:r>
            <a:br>
              <a:rPr lang="sr-Latn-RS" dirty="0" smtClean="0"/>
            </a:br>
            <a:r>
              <a:rPr lang="sr-Latn-RS" dirty="0" smtClean="0"/>
              <a:t/>
            </a:r>
            <a:br>
              <a:rPr lang="sr-Latn-RS" dirty="0" smtClean="0"/>
            </a:br>
            <a:r>
              <a:rPr lang="sr-Latn-RS" i="1" dirty="0" smtClean="0"/>
              <a:t>Better customer experience</a:t>
            </a:r>
            <a:endParaRPr lang="en-US" i="1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93763" y="2628900"/>
            <a:ext cx="8534400" cy="1498600"/>
          </a:xfrm>
        </p:spPr>
        <p:txBody>
          <a:bodyPr>
            <a:noAutofit/>
          </a:bodyPr>
          <a:lstStyle/>
          <a:p>
            <a:r>
              <a:rPr lang="sr-Latn-RS" sz="2800" dirty="0" smtClean="0">
                <a:solidFill>
                  <a:schemeClr val="bg1"/>
                </a:solidFill>
              </a:rPr>
              <a:t>Krajnji korisnik i njegovo zadovoljstvo uslugom kao ključni kriterijum uspešnog održavanja liftova</a:t>
            </a:r>
          </a:p>
          <a:p>
            <a:r>
              <a:rPr lang="sr-Latn-RS" sz="2800" i="1" dirty="0" smtClean="0">
                <a:solidFill>
                  <a:schemeClr val="bg1"/>
                </a:solidFill>
              </a:rPr>
              <a:t>Customer </a:t>
            </a:r>
            <a:r>
              <a:rPr lang="en-US" sz="2800" i="1" dirty="0" smtClean="0">
                <a:solidFill>
                  <a:schemeClr val="bg1"/>
                </a:solidFill>
              </a:rPr>
              <a:t>and </a:t>
            </a:r>
            <a:r>
              <a:rPr lang="sr-Latn-RS" sz="2800" i="1" dirty="0" smtClean="0">
                <a:solidFill>
                  <a:schemeClr val="bg1"/>
                </a:solidFill>
              </a:rPr>
              <a:t>his</a:t>
            </a:r>
            <a:r>
              <a:rPr lang="en-US" sz="2800" i="1" dirty="0" smtClean="0">
                <a:solidFill>
                  <a:schemeClr val="bg1"/>
                </a:solidFill>
              </a:rPr>
              <a:t> </a:t>
            </a:r>
            <a:r>
              <a:rPr lang="en-US" sz="2800" i="1" dirty="0">
                <a:solidFill>
                  <a:schemeClr val="bg1"/>
                </a:solidFill>
              </a:rPr>
              <a:t>satisfaction with the service as a key criterion for successful elevator maintenance</a:t>
            </a:r>
          </a:p>
        </p:txBody>
      </p:sp>
    </p:spTree>
    <p:extLst>
      <p:ext uri="{BB962C8B-B14F-4D97-AF65-F5344CB8AC3E}">
        <p14:creationId xmlns:p14="http://schemas.microsoft.com/office/powerpoint/2010/main" val="976633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5161" y="1016000"/>
            <a:ext cx="8534401" cy="2281600"/>
          </a:xfrm>
        </p:spPr>
        <p:txBody>
          <a:bodyPr>
            <a:normAutofit fontScale="90000"/>
          </a:bodyPr>
          <a:lstStyle/>
          <a:p>
            <a:r>
              <a:rPr lang="sr-Latn-RS" dirty="0" smtClean="0"/>
              <a:t>Primena IOT rešenja za pametno upravljanje liftovima</a:t>
            </a:r>
            <a:br>
              <a:rPr lang="sr-Latn-RS" dirty="0" smtClean="0"/>
            </a:br>
            <a:r>
              <a:rPr lang="sr-Latn-RS" dirty="0"/>
              <a:t/>
            </a:r>
            <a:br>
              <a:rPr lang="sr-Latn-RS" dirty="0"/>
            </a:br>
            <a:r>
              <a:rPr lang="en-US" i="1" dirty="0"/>
              <a:t>Application of IOT solutions for smart elevator management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9488" y="3914775"/>
            <a:ext cx="8534400" cy="1498600"/>
          </a:xfrm>
        </p:spPr>
        <p:txBody>
          <a:bodyPr>
            <a:noAutofit/>
          </a:bodyPr>
          <a:lstStyle/>
          <a:p>
            <a:r>
              <a:rPr lang="sr-Latn-RS" sz="3600" dirty="0" smtClean="0">
                <a:solidFill>
                  <a:schemeClr val="bg1"/>
                </a:solidFill>
              </a:rPr>
              <a:t>Prednosti primene IoT na liftovima</a:t>
            </a:r>
          </a:p>
          <a:p>
            <a:r>
              <a:rPr lang="en-US" sz="3600" i="1" dirty="0">
                <a:solidFill>
                  <a:schemeClr val="bg1"/>
                </a:solidFill>
              </a:rPr>
              <a:t>Advantages of applying </a:t>
            </a:r>
            <a:r>
              <a:rPr lang="en-US" sz="3600" i="1" dirty="0" err="1">
                <a:solidFill>
                  <a:schemeClr val="bg1"/>
                </a:solidFill>
              </a:rPr>
              <a:t>IoT</a:t>
            </a:r>
            <a:r>
              <a:rPr lang="en-US" sz="3600" i="1" dirty="0">
                <a:solidFill>
                  <a:schemeClr val="bg1"/>
                </a:solidFill>
              </a:rPr>
              <a:t> </a:t>
            </a:r>
            <a:r>
              <a:rPr lang="sr-Latn-RS" sz="3600" i="1" dirty="0" smtClean="0">
                <a:solidFill>
                  <a:schemeClr val="bg1"/>
                </a:solidFill>
              </a:rPr>
              <a:t>o</a:t>
            </a:r>
            <a:r>
              <a:rPr lang="en-US" sz="3600" i="1" dirty="0" smtClean="0">
                <a:solidFill>
                  <a:schemeClr val="bg1"/>
                </a:solidFill>
              </a:rPr>
              <a:t>n </a:t>
            </a:r>
            <a:r>
              <a:rPr lang="en-US" sz="3600" i="1" dirty="0">
                <a:solidFill>
                  <a:schemeClr val="bg1"/>
                </a:solidFill>
              </a:rPr>
              <a:t>elevators</a:t>
            </a:r>
          </a:p>
        </p:txBody>
      </p:sp>
    </p:spTree>
    <p:extLst>
      <p:ext uri="{BB962C8B-B14F-4D97-AF65-F5344CB8AC3E}">
        <p14:creationId xmlns:p14="http://schemas.microsoft.com/office/powerpoint/2010/main" val="11413079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7963" y="1175975"/>
            <a:ext cx="8534401" cy="2281600"/>
          </a:xfrm>
        </p:spPr>
        <p:txBody>
          <a:bodyPr>
            <a:normAutofit fontScale="90000"/>
          </a:bodyPr>
          <a:lstStyle/>
          <a:p>
            <a:r>
              <a:rPr lang="sr-Latn-RS" dirty="0" smtClean="0"/>
              <a:t>Daljinsko praćenje i rešavanje problema</a:t>
            </a:r>
            <a:br>
              <a:rPr lang="sr-Latn-RS" dirty="0" smtClean="0"/>
            </a:br>
            <a:r>
              <a:rPr lang="sr-Latn-RS" dirty="0" smtClean="0"/>
              <a:t/>
            </a:r>
            <a:br>
              <a:rPr lang="sr-Latn-RS" dirty="0" smtClean="0"/>
            </a:br>
            <a:r>
              <a:rPr lang="en-US" i="1" dirty="0" smtClean="0"/>
              <a:t>Remote monitoring and troubleshooting</a:t>
            </a:r>
            <a:r>
              <a:rPr lang="en-US" i="1" dirty="0"/>
              <a:t/>
            </a:r>
            <a:br>
              <a:rPr lang="en-US" i="1" dirty="0"/>
            </a:br>
            <a:endParaRPr lang="en-US" i="1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0438" y="3457575"/>
            <a:ext cx="8534400" cy="1498600"/>
          </a:xfrm>
        </p:spPr>
        <p:txBody>
          <a:bodyPr>
            <a:noAutofit/>
          </a:bodyPr>
          <a:lstStyle/>
          <a:p>
            <a:endParaRPr lang="en-US" sz="3600" i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85102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244595" y="107461"/>
            <a:ext cx="8534401" cy="2281600"/>
          </a:xfrm>
        </p:spPr>
        <p:txBody>
          <a:bodyPr>
            <a:normAutofit fontScale="90000"/>
          </a:bodyPr>
          <a:lstStyle/>
          <a:p>
            <a:r>
              <a:rPr lang="sr-Latn-RS" dirty="0"/>
              <a:t>Inovacije u tehnologiji liftova</a:t>
            </a:r>
            <a:br>
              <a:rPr lang="sr-Latn-RS" dirty="0"/>
            </a:br>
            <a:r>
              <a:rPr lang="en-US" i="1" dirty="0"/>
              <a:t>Innovations in elevator technology</a:t>
            </a:r>
            <a:r>
              <a:rPr lang="en-US" i="1" dirty="0">
                <a:solidFill>
                  <a:schemeClr val="bg1"/>
                </a:solidFill>
              </a:rPr>
              <a:t/>
            </a:r>
            <a:br>
              <a:rPr lang="en-US" i="1" dirty="0">
                <a:solidFill>
                  <a:schemeClr val="bg1"/>
                </a:solidFill>
              </a:rPr>
            </a:b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idx="1"/>
          </p:nvPr>
        </p:nvSpPr>
        <p:spPr>
          <a:xfrm>
            <a:off x="446821" y="2389061"/>
            <a:ext cx="8534400" cy="1498600"/>
          </a:xfrm>
        </p:spPr>
        <p:txBody>
          <a:bodyPr>
            <a:no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chemeClr val="bg1"/>
                </a:solidFill>
              </a:rPr>
              <a:t>Sistemi kontrole odredišta liftova</a:t>
            </a:r>
            <a:endParaRPr lang="sr-Latn-RS" sz="2800" dirty="0">
              <a:solidFill>
                <a:schemeClr val="bg1"/>
              </a:solidFill>
            </a:endParaRPr>
          </a:p>
          <a:p>
            <a:r>
              <a:rPr lang="en-US" sz="2800" i="1" dirty="0">
                <a:solidFill>
                  <a:schemeClr val="bg1"/>
                </a:solidFill>
              </a:rPr>
              <a:t>Elevator control destination </a:t>
            </a:r>
            <a:r>
              <a:rPr lang="en-US" sz="2800" i="1" dirty="0" smtClean="0">
                <a:solidFill>
                  <a:schemeClr val="bg1"/>
                </a:solidFill>
              </a:rPr>
              <a:t>system</a:t>
            </a:r>
            <a:endParaRPr lang="sr-Latn-RS" sz="2800" i="1" dirty="0">
              <a:solidFill>
                <a:schemeClr val="bg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sr-Latn-RS" sz="2800" dirty="0">
                <a:solidFill>
                  <a:schemeClr val="bg1"/>
                </a:solidFill>
              </a:rPr>
              <a:t>Inteligentna otprema liftova</a:t>
            </a:r>
          </a:p>
          <a:p>
            <a:r>
              <a:rPr lang="en-US" sz="2800" i="1" dirty="0">
                <a:solidFill>
                  <a:schemeClr val="bg1"/>
                </a:solidFill>
              </a:rPr>
              <a:t>Intelligent dispatch of </a:t>
            </a:r>
            <a:r>
              <a:rPr lang="en-US" sz="2800" i="1" dirty="0" smtClean="0">
                <a:solidFill>
                  <a:schemeClr val="bg1"/>
                </a:solidFill>
              </a:rPr>
              <a:t>elevators</a:t>
            </a:r>
            <a:endParaRPr lang="sr-Latn-RS" sz="2800" i="1" dirty="0">
              <a:solidFill>
                <a:schemeClr val="bg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sr-Latn-RS" sz="2800" dirty="0" smtClean="0">
                <a:solidFill>
                  <a:schemeClr val="bg1"/>
                </a:solidFill>
              </a:rPr>
              <a:t>Preventivno </a:t>
            </a:r>
            <a:r>
              <a:rPr lang="sr-Latn-RS" sz="2800" dirty="0">
                <a:solidFill>
                  <a:schemeClr val="bg1"/>
                </a:solidFill>
              </a:rPr>
              <a:t>održavanje liftova uz pomoć veštačke inteligencije</a:t>
            </a:r>
          </a:p>
          <a:p>
            <a:r>
              <a:rPr lang="en-US" sz="2800" i="1" dirty="0">
                <a:solidFill>
                  <a:schemeClr val="bg1"/>
                </a:solidFill>
              </a:rPr>
              <a:t>Predictive maintenance of elevators with </a:t>
            </a:r>
            <a:r>
              <a:rPr lang="sr-Latn-RS" sz="2800" i="1" dirty="0">
                <a:solidFill>
                  <a:schemeClr val="bg1"/>
                </a:solidFill>
              </a:rPr>
              <a:t>AI</a:t>
            </a:r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2514358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5732" y="2507925"/>
            <a:ext cx="8534400" cy="1507067"/>
          </a:xfrm>
        </p:spPr>
        <p:txBody>
          <a:bodyPr/>
          <a:lstStyle/>
          <a:p>
            <a:r>
              <a:rPr lang="sr-Latn-RS" dirty="0" smtClean="0"/>
              <a:t>Budućnost servisiranja liftova</a:t>
            </a:r>
            <a:br>
              <a:rPr lang="sr-Latn-RS" dirty="0" smtClean="0"/>
            </a:br>
            <a:r>
              <a:rPr lang="en-US" i="1" dirty="0"/>
              <a:t>The future of elevator servicing</a:t>
            </a:r>
          </a:p>
        </p:txBody>
      </p:sp>
    </p:spTree>
    <p:extLst>
      <p:ext uri="{BB962C8B-B14F-4D97-AF65-F5344CB8AC3E}">
        <p14:creationId xmlns:p14="http://schemas.microsoft.com/office/powerpoint/2010/main" val="12701815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198</TotalTime>
  <Words>149</Words>
  <Application>Microsoft Office PowerPoint</Application>
  <PresentationFormat>Widescreen</PresentationFormat>
  <Paragraphs>29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Century Gothic</vt:lpstr>
      <vt:lpstr>Wingdings 3</vt:lpstr>
      <vt:lpstr>Slice</vt:lpstr>
      <vt:lpstr>Upotreba pametnih tehnologija u održavanju liftova The use of smart technologies in elevator maintenance </vt:lpstr>
      <vt:lpstr>Aktuelni problemi u održavanju liftova</vt:lpstr>
      <vt:lpstr>Nedostatak fokusa na potrebe kupaca  Lack of focus on customer needs</vt:lpstr>
      <vt:lpstr>prednosti pametnih tehnologija u održavanju liftova  advantages of smart technologies in elevator maintenance</vt:lpstr>
      <vt:lpstr>Poboljšano korisničko iskustvo  Better customer experience</vt:lpstr>
      <vt:lpstr>Primena IOT rešenja za pametno upravljanje liftovima  Application of IOT solutions for smart elevator management</vt:lpstr>
      <vt:lpstr>Daljinsko praćenje i rešavanje problema  Remote monitoring and troubleshooting </vt:lpstr>
      <vt:lpstr>Inovacije u tehnologiji liftova Innovations in elevator technology </vt:lpstr>
      <vt:lpstr>Budućnost servisiranja liftova The future of elevator servicing</vt:lpstr>
      <vt:lpstr>Hvala na pažnji  thank you for your attention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Upotreba pametnih tehnologija u održavanju liftova</dc:title>
  <dc:creator>Jasna</dc:creator>
  <cp:lastModifiedBy>Jasna</cp:lastModifiedBy>
  <cp:revision>14</cp:revision>
  <dcterms:created xsi:type="dcterms:W3CDTF">2024-10-11T12:15:46Z</dcterms:created>
  <dcterms:modified xsi:type="dcterms:W3CDTF">2024-10-13T18:10:37Z</dcterms:modified>
</cp:coreProperties>
</file>

<file path=docProps/thumbnail.jpeg>
</file>